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29"/>
  </p:notesMasterIdLst>
  <p:sldIdLst>
    <p:sldId id="285" r:id="rId2"/>
    <p:sldId id="286" r:id="rId3"/>
    <p:sldId id="287" r:id="rId4"/>
    <p:sldId id="288" r:id="rId5"/>
    <p:sldId id="289" r:id="rId6"/>
    <p:sldId id="261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301" r:id="rId19"/>
    <p:sldId id="302" r:id="rId20"/>
    <p:sldId id="303" r:id="rId21"/>
    <p:sldId id="304" r:id="rId22"/>
    <p:sldId id="306" r:id="rId23"/>
    <p:sldId id="305" r:id="rId24"/>
    <p:sldId id="307" r:id="rId25"/>
    <p:sldId id="308" r:id="rId26"/>
    <p:sldId id="309" r:id="rId27"/>
    <p:sldId id="310" r:id="rId28"/>
  </p:sldIdLst>
  <p:sldSz cx="13004800" cy="97536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D6D6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6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6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929292"/>
              </a:solidFill>
              <a:prstDash val="solid"/>
              <a:miter lim="400000"/>
            </a:ln>
          </a:left>
          <a:right>
            <a:ln w="3175" cap="flat">
              <a:solidFill>
                <a:srgbClr val="929292"/>
              </a:solidFill>
              <a:prstDash val="solid"/>
              <a:miter lim="400000"/>
            </a:ln>
          </a:right>
          <a:top>
            <a:ln w="3175" cap="flat">
              <a:solidFill>
                <a:srgbClr val="929292"/>
              </a:solidFill>
              <a:prstDash val="solid"/>
              <a:miter lim="400000"/>
            </a:ln>
          </a:top>
          <a:bottom>
            <a:ln w="3175" cap="flat">
              <a:solidFill>
                <a:srgbClr val="929292"/>
              </a:solidFill>
              <a:prstDash val="solid"/>
              <a:miter lim="400000"/>
            </a:ln>
          </a:bottom>
          <a:insideH>
            <a:ln w="3175" cap="flat">
              <a:solidFill>
                <a:srgbClr val="929292"/>
              </a:solidFill>
              <a:prstDash val="solid"/>
              <a:miter lim="400000"/>
            </a:ln>
          </a:insideH>
          <a:insideV>
            <a:ln w="3175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AAAAAA"/>
              </a:solidFill>
              <a:prstDash val="solid"/>
              <a:miter lim="400000"/>
            </a:ln>
          </a:left>
          <a:right>
            <a:ln w="3175" cap="flat">
              <a:solidFill>
                <a:srgbClr val="AAAAAA"/>
              </a:solidFill>
              <a:prstDash val="solid"/>
              <a:miter lim="400000"/>
            </a:ln>
          </a:right>
          <a:top>
            <a:ln w="3175" cap="flat">
              <a:solidFill>
                <a:srgbClr val="AAAAAA"/>
              </a:solidFill>
              <a:prstDash val="solid"/>
              <a:miter lim="400000"/>
            </a:ln>
          </a:top>
          <a:bottom>
            <a:ln w="3175" cap="flat">
              <a:solidFill>
                <a:srgbClr val="AAAAAA"/>
              </a:solidFill>
              <a:prstDash val="solid"/>
              <a:miter lim="400000"/>
            </a:ln>
          </a:bottom>
          <a:insideH>
            <a:ln w="3175" cap="flat">
              <a:solidFill>
                <a:srgbClr val="AAAAAA"/>
              </a:solidFill>
              <a:prstDash val="solid"/>
              <a:miter lim="400000"/>
            </a:ln>
          </a:insideH>
          <a:insideV>
            <a:ln w="3175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909090"/>
              </a:solidFill>
              <a:prstDash val="solid"/>
              <a:miter lim="400000"/>
            </a:ln>
          </a:left>
          <a:right>
            <a:ln w="3175" cap="flat">
              <a:solidFill>
                <a:srgbClr val="909090"/>
              </a:solidFill>
              <a:prstDash val="solid"/>
              <a:miter lim="400000"/>
            </a:ln>
          </a:right>
          <a:top>
            <a:ln w="3175" cap="flat">
              <a:solidFill>
                <a:srgbClr val="909090"/>
              </a:solidFill>
              <a:prstDash val="solid"/>
              <a:miter lim="400000"/>
            </a:ln>
          </a:top>
          <a:bottom>
            <a:ln w="3175" cap="flat">
              <a:solidFill>
                <a:srgbClr val="909090"/>
              </a:solidFill>
              <a:prstDash val="solid"/>
              <a:miter lim="400000"/>
            </a:ln>
          </a:bottom>
          <a:insideH>
            <a:ln w="3175" cap="flat">
              <a:solidFill>
                <a:srgbClr val="909090"/>
              </a:solidFill>
              <a:prstDash val="solid"/>
              <a:miter lim="400000"/>
            </a:ln>
          </a:insideH>
          <a:insideV>
            <a:ln w="3175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85" d="100"/>
          <a:sy n="85" d="100"/>
        </p:scale>
        <p:origin x="7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5CEE73-C51C-F845-B2AC-F3CA8446FE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A885A4-15CC-9249-8E3D-BE27A471EB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D4251E-90E3-8844-9EA4-3E31667F3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3C99F3-002E-7C47-8122-FC805C3CA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90DA55-6895-AC47-BE4A-C3FCEA69B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34887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88789C-615D-1D42-AD81-1F53B4B7B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40E306-1EC7-5E49-AE62-325B517540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953020-83FD-B44C-B254-5AA574AD3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1B476E-34EE-5E4D-9DF6-BDF41455F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BAF6A6-3F21-CB41-A1F1-E3A40B11D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75059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83BFA9E-7571-8F43-A2D4-CE2351B2EA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F138D1-7B07-104C-96B3-D339AE0087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3D4518-2198-0843-A25C-055D2D12F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FCC9F0-0455-FA4C-A85C-E7AD7F870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338638-31EE-8C4E-8336-997562C0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419251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184156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A6D72-D75A-2B4F-8E8B-47E5C0DC9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5F184A-3263-6C48-AB52-807FC1019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3AEEA7-5E37-4343-8845-03AAA84E9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D80EDB-817A-2E49-AD70-79F606BEB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E08BBC-AD02-F843-8CFA-BA3700A72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1137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A6D4B8-7848-A543-BA84-7BC9082AE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94604F-91C2-0243-AE84-21839EC01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5D5C41-5042-F446-A74D-2489C7A6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46F848-ECBE-A249-9E2D-EB25DF2B2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898FF5-1784-904F-9472-507480CBB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29217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08FA1-CF68-224E-8248-7D401A4F7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5775C2-202E-5445-A9C6-89C47159F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9B1AD3-D1FE-FA4F-AFEB-94473A76D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EEBDD2-B7A0-9342-85EB-7A1AB3AF2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491574-A73C-BE47-86C5-17E909F3C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296295-B6A9-2B4B-8A3D-786041FCA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350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6C1C86-129F-4B49-A1C8-8403BFFA2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661C7D-2C5F-0246-9D4D-47F8B6F9F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ECA421-DB24-4747-9DCD-BF4DC0052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0253DF-E745-EB49-BF99-18D641ED6F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7B8123-B6C0-2142-9435-632CEF6F68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F2D325-D180-3E4F-8017-7F2760A33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E7F647E-3404-5E45-A636-3CB4D3A4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2F38232-0314-2142-B5A5-7EFB17817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79534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A2A044-CDAE-2E40-AEEC-4E1AC2E01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FE3DB5B-6696-6F4E-998F-9724E7664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7B689C4-F302-2241-976F-9F05E249F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7B7326-5CAF-5344-8678-50DDD15AF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19502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3D3127-5F77-DE4F-9FE6-D00BA02EF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A7EBFE-DF50-4A47-8B8E-4A0B6E06F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EDBA02-3C1E-8845-A10B-1EDA6891C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14874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0886AA-E61D-184E-83CB-2D00E7C67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238A89-C91D-8B4D-91AB-E20A749E6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EADC20-DA24-2346-92BC-78496293D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DA4FF3-62B9-2248-83D6-C059A0B28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A1FD38-A277-3048-9BBD-7E914AAAF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51EC28-FCF7-C54D-90CA-E9FBAD13C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02472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3188F-90F1-9446-9C19-9F277EEB8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7843B9A-D970-254D-9FBE-476EDD0B86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FE4185-B80E-834D-B5DB-DCFD7F6DC2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75E361-D931-6342-B797-B4520E6B5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7612E-0142-F54C-A24F-774C5F2E1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433EFC-8A24-A34A-85E3-9AE39A95D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5062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9FCF4AF-4BEE-4041-86CE-78BEDDFC3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A9FB88-3E27-D24B-893A-B8E9B0918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97D66D-2AE1-CA4F-822C-995AA74B29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408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99E6E-B528-AA47-9B5A-76AA714960A1}" type="datetimeFigureOut">
              <a:rPr kumimoji="1" lang="ko-KR" altLang="en-US" smtClean="0"/>
              <a:t>2019. 5. 30.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865CF5-97FA-B641-AD8E-BEBAB63C63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7840" y="9040143"/>
            <a:ext cx="438912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4CC573-65E5-324A-BF69-C4C8FCC724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464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95596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75390" rtl="0" eaLnBrk="1" latinLnBrk="1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1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bit.ly/2McSBPc" TargetMode="Externa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A703F57-8581-FE4D-9793-6B086C500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048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5562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1D50B1C-EBE6-AD4B-AD55-9D5E449A5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-240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36542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62FE6A1-6A40-8947-BF6C-D98DF2BC3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97289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F70E61A-B05D-AC40-AF73-0BDDEC265F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00156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046A6E-C42D-ED43-A198-67B2F272C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78094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60DCF01-4402-5448-8A3A-56EEA90CB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58718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9D4AF93-7DC4-E54B-8029-482CEE7D4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4026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10D61E2-9E35-9949-9666-954EAF1D7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11368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32411D8-B13B-E34E-8750-B9776C642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21733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C6FD049-CBCB-5244-BD2D-C3A67C989F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-240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0986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60A76A3-F07D-7343-8C50-CFE115BC4E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7014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D91F63A-71F5-AC46-B65C-D2C28F3ED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778059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51C53F9-CFA7-9C4F-9680-C68E70E39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08071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227C985-E5FC-F14F-9249-A6F13888AA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1" r="8333" b="-2"/>
          <a:stretch/>
        </p:blipFill>
        <p:spPr>
          <a:xfrm>
            <a:off x="20" y="10"/>
            <a:ext cx="13004780" cy="97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5910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F92DD4E-DA30-6C49-B7B3-CFAD876A75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-2" r="8333" b="1"/>
          <a:stretch/>
        </p:blipFill>
        <p:spPr>
          <a:xfrm>
            <a:off x="20" y="10"/>
            <a:ext cx="13004780" cy="97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31660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7871460-2673-8D4C-A5F2-54C889E7F2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1" r="8333" b="-2"/>
          <a:stretch/>
        </p:blipFill>
        <p:spPr>
          <a:xfrm>
            <a:off x="20" y="10"/>
            <a:ext cx="13004780" cy="97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2073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D008339-609A-5E4E-903D-2DEF01E9B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54216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8F3F15D-AADE-B743-9BF3-BDC5CA64D3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12498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4CC499F-A3EE-C740-83B5-43DF70C4B1E1}"/>
              </a:ext>
            </a:extLst>
          </p:cNvPr>
          <p:cNvSpPr/>
          <p:nvPr/>
        </p:nvSpPr>
        <p:spPr>
          <a:xfrm>
            <a:off x="3863536" y="2970896"/>
            <a:ext cx="527772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dirty="0">
                <a:hlinkClick r:id="rId2"/>
              </a:rPr>
              <a:t>https://bit.ly/2McSBPc</a:t>
            </a:r>
            <a:endParaRPr lang="en-US" altLang="ko-KR" sz="4000" dirty="0"/>
          </a:p>
          <a:p>
            <a:endParaRPr lang="ko-KR" altLang="en-US" sz="4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F1A4006-D6DB-0341-8C29-639507083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599" y="3757466"/>
            <a:ext cx="34036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72517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8003234-5612-5340-BB17-454C1E8EA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8017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42236E4-F4BD-6D4A-BC9B-2B93A31A0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11307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B9E75B5-8AAE-CC40-BBE0-1CCA691B0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-240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23311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0F6D3B8-8E09-6F47-9A68-BC459C045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06709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BDE609F-E344-F044-B57C-65A4199DC6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-2400"/>
            <a:ext cx="15609600" cy="9756000"/>
          </a:xfrm>
          <a:prstGeom prst="rect">
            <a:avLst/>
          </a:prstGeom>
        </p:spPr>
      </p:pic>
      <p:pic>
        <p:nvPicPr>
          <p:cNvPr id="197" name="Discover.mp4" descr="Discover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1974856"/>
            <a:ext cx="13004801" cy="731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9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0161F19-AC5C-3F40-99A9-58520BBA6A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-240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00569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CE7E15D-4E4A-954E-A598-EC6D65044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75528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EFA522A-1463-714B-8CA2-49A8D07EC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64741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Microsoft Macintosh PowerPoint</Application>
  <PresentationFormat>사용자 지정</PresentationFormat>
  <Paragraphs>1</Paragraphs>
  <Slides>27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1" baseType="lpstr">
      <vt:lpstr>맑은 고딕</vt:lpstr>
      <vt:lpstr>Arial</vt:lpstr>
      <vt:lpstr>Helvetica Neue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정서우</dc:creator>
  <cp:lastModifiedBy>정서우</cp:lastModifiedBy>
  <cp:revision>1</cp:revision>
  <dcterms:created xsi:type="dcterms:W3CDTF">2019-05-29T22:31:27Z</dcterms:created>
  <dcterms:modified xsi:type="dcterms:W3CDTF">2019-05-29T22:32:27Z</dcterms:modified>
</cp:coreProperties>
</file>